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-2328" y="-9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84468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8896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08217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9564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599888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88594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37008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19884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52718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25050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3803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79EF4-C1AF-4705-BE0E-192E32216F28}" type="datetimeFigureOut">
              <a:rPr lang="sl-SI" smtClean="0"/>
              <a:pPr/>
              <a:t>14.3.2019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0E32D-7B56-4F5F-B8F1-C1933B339A4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56553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Slika 1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66902" y="5369978"/>
            <a:ext cx="533399" cy="640079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42975" y="2171698"/>
            <a:ext cx="7679531" cy="6084146"/>
          </a:xfrm>
        </p:spPr>
        <p:txBody>
          <a:bodyPr>
            <a:noAutofit/>
          </a:bodyPr>
          <a:lstStyle/>
          <a:p>
            <a:r>
              <a:rPr lang="sl-SI" sz="3600" b="1" dirty="0" smtClean="0">
                <a:latin typeface="+mn-lt"/>
              </a:rPr>
              <a:t>NE POVABIMO MEDVEDOV NA KOSILO 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/>
              <a:t>odvračanje medvedov od naselij, preprečitev </a:t>
            </a:r>
            <a:r>
              <a:rPr lang="sl-SI" sz="2400" dirty="0" smtClean="0"/>
              <a:t>škod in primerno </a:t>
            </a:r>
            <a:r>
              <a:rPr lang="sl-SI" sz="2400" dirty="0"/>
              <a:t>obnašanje ob srečanju z </a:t>
            </a:r>
            <a:r>
              <a:rPr lang="sl-SI" sz="2400" dirty="0" smtClean="0"/>
              <a:t>medvedom</a:t>
            </a:r>
            <a:br>
              <a:rPr lang="sl-SI" sz="2400" dirty="0" smtClean="0"/>
            </a:br>
            <a:r>
              <a:rPr lang="sl-SI" sz="2400" dirty="0"/>
              <a:t/>
            </a:r>
            <a:br>
              <a:rPr lang="sl-SI" sz="2400" dirty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/>
              <a:t/>
            </a:r>
            <a:br>
              <a:rPr lang="sl-SI" sz="2400" dirty="0"/>
            </a:br>
            <a:r>
              <a:rPr lang="sl-SI" sz="2400" b="1" u="sng" dirty="0" smtClean="0"/>
              <a:t>KDAJ:</a:t>
            </a:r>
            <a:r>
              <a:rPr lang="sl-SI" sz="2400" dirty="0" smtClean="0"/>
              <a:t> </a:t>
            </a:r>
            <a:r>
              <a:rPr lang="sl-SI" sz="2400" b="1" dirty="0"/>
              <a:t>21. 3. 2019</a:t>
            </a:r>
            <a:r>
              <a:rPr lang="sl-SI" sz="2400" dirty="0" smtClean="0"/>
              <a:t>, </a:t>
            </a:r>
            <a:r>
              <a:rPr lang="sl-SI" sz="2400" dirty="0"/>
              <a:t>ob </a:t>
            </a:r>
            <a:r>
              <a:rPr lang="sl-SI" sz="2400" b="1" dirty="0"/>
              <a:t>18. </a:t>
            </a:r>
            <a:r>
              <a:rPr lang="sl-SI" sz="2400" b="1" dirty="0" smtClean="0"/>
              <a:t>uri</a:t>
            </a:r>
            <a:br>
              <a:rPr lang="sl-SI" sz="2400" b="1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b="1" u="sng" dirty="0" smtClean="0"/>
              <a:t>KJE:</a:t>
            </a:r>
            <a:r>
              <a:rPr lang="sl-SI" sz="2400" dirty="0" smtClean="0"/>
              <a:t> </a:t>
            </a:r>
            <a:r>
              <a:rPr lang="sl-SI" sz="2400" b="1" dirty="0" smtClean="0"/>
              <a:t>RTC Zapotok</a:t>
            </a:r>
            <a:br>
              <a:rPr lang="sl-SI" sz="2400" b="1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          </a:t>
            </a:r>
            <a:r>
              <a:rPr lang="sl-SI" sz="2400" b="1" u="sng" dirty="0" smtClean="0"/>
              <a:t>KAJ:</a:t>
            </a:r>
            <a:r>
              <a:rPr lang="sl-SI" sz="2400" b="1" dirty="0" smtClean="0"/>
              <a:t> izmenjava izkušenj o življenju z medvedi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Vljudno vabljeni! </a:t>
            </a:r>
            <a:r>
              <a:rPr lang="sl-SI" sz="2400" dirty="0"/>
              <a:t> </a:t>
            </a:r>
            <a:br>
              <a:rPr lang="sl-SI" sz="2400" dirty="0"/>
            </a:br>
            <a:endParaRPr lang="sl-SI" sz="24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32885" y="113823"/>
            <a:ext cx="5468315" cy="1536336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787" t="9500" r="27021" b="8750"/>
          <a:stretch/>
        </p:blipFill>
        <p:spPr>
          <a:xfrm>
            <a:off x="114301" y="1"/>
            <a:ext cx="2286000" cy="1650158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00301" y="4361284"/>
            <a:ext cx="528636" cy="528636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0000" r="15625"/>
          <a:stretch/>
        </p:blipFill>
        <p:spPr>
          <a:xfrm>
            <a:off x="0" y="8534403"/>
            <a:ext cx="9601200" cy="4267198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xmlns="" val="113107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5</Words>
  <Application>Microsoft Office PowerPoint</Application>
  <PresentationFormat>A3 (297 x 420 mm)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Officeova tema</vt:lpstr>
      <vt:lpstr>NE POVABIMO MEDVEDOV NA KOSILO  odvračanje medvedov od naselij, preprečitev škod in primerno obnašanje ob srečanju z medvedom    KDAJ: 21. 3. 2019, ob 18. uri   KJE: RTC Zapotok             KAJ: izmenjava izkušenj o življenju z medvedi   Vljudno vabljeni!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 povabimo medveda na kosilo  predstavitev v okviru projekta LIFE DINALP BEAR   KDAJ: 15. 2. 2019, ob 18. uri KJE: dvorana OŠ Sodražica  KAJ: učinkoviti načini odvračanja medvedov od naselij, preprečevanje škod, zanimivosti iz medvedjega vsakdana in načela primernega obnašanja ob srečanju</dc:title>
  <dc:creator>Vesna Oražem</dc:creator>
  <cp:lastModifiedBy>Tone Mlakar</cp:lastModifiedBy>
  <cp:revision>10</cp:revision>
  <dcterms:created xsi:type="dcterms:W3CDTF">2019-02-01T08:53:04Z</dcterms:created>
  <dcterms:modified xsi:type="dcterms:W3CDTF">2019-03-14T11:51:52Z</dcterms:modified>
</cp:coreProperties>
</file>